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cboe.org/wests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325969" y="2967335"/>
            <a:ext cx="754007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Jan 16-20 </a:t>
            </a:r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Week At a Glance</a:t>
            </a:r>
          </a:p>
          <a:p>
            <a:pPr algn="ctr"/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(WAG)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177" y="4377265"/>
            <a:ext cx="3289806" cy="16095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132575" y="1945857"/>
            <a:ext cx="79206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Weight Training: Jan 16-20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32" y="3982556"/>
            <a:ext cx="3222656" cy="17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16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I can identify the muscle group/area of focus for strength training exercises</a:t>
            </a:r>
          </a:p>
          <a:p>
            <a:endParaRPr lang="en-US" sz="1200" dirty="0"/>
          </a:p>
          <a:p>
            <a:r>
              <a:rPr lang="en-US" sz="1200" dirty="0"/>
              <a:t>I can use the proper technique and form to perform various strength training exercises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2-3 minute cardio: jump rope, jump &amp; </a:t>
            </a:r>
            <a:r>
              <a:rPr lang="en-US" dirty="0" err="1"/>
              <a:t>jax</a:t>
            </a:r>
            <a:r>
              <a:rPr lang="en-US" dirty="0"/>
              <a:t>, jog in place</a:t>
            </a:r>
          </a:p>
          <a:p>
            <a:r>
              <a:rPr lang="en-US" dirty="0"/>
              <a:t>2 minute stretches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Locker-room</a:t>
            </a:r>
          </a:p>
          <a:p>
            <a:pPr marL="228600" indent="-228600">
              <a:buAutoNum type="arabicPeriod"/>
            </a:pPr>
            <a:r>
              <a:rPr lang="en-US" sz="1200" dirty="0"/>
              <a:t>Coach will demonstrate exercises and inform students of the sets &amp; time/rep</a:t>
            </a:r>
          </a:p>
          <a:p>
            <a:r>
              <a:rPr lang="en-US" sz="1200" dirty="0"/>
              <a:t>Upper &amp; Lower Body (split males &amp; females)</a:t>
            </a:r>
          </a:p>
          <a:p>
            <a:r>
              <a:rPr lang="en-US" sz="1200" dirty="0"/>
              <a:t>Upper: bench, bicep curls, chest press, shoulder press, frontal lifts, bent over row</a:t>
            </a:r>
          </a:p>
          <a:p>
            <a:r>
              <a:rPr lang="en-US" sz="1200" dirty="0"/>
              <a:t>Lower: dead lifts, lunges, high knees, calf raises, leg </a:t>
            </a:r>
            <a:r>
              <a:rPr lang="en-US" sz="1200" dirty="0" err="1"/>
              <a:t>ext</a:t>
            </a:r>
            <a:r>
              <a:rPr lang="en-US" sz="1200" dirty="0"/>
              <a:t> (kettle bell),  tuck jumps (stage)</a:t>
            </a:r>
          </a:p>
          <a:p>
            <a:endParaRPr lang="en-US" sz="1200" b="1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24404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&amp; cool down stretches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4016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use the proper form and technique to perform resistance training exercises</a:t>
            </a:r>
          </a:p>
        </p:txBody>
      </p:sp>
      <p:pic>
        <p:nvPicPr>
          <p:cNvPr id="1026" name="Picture 2" descr="MLK Day of Service | Community Outreach">
            <a:extLst>
              <a:ext uri="{FF2B5EF4-FFF2-40B4-BE49-F238E27FC236}">
                <a16:creationId xmlns:a16="http://schemas.microsoft.com/office/drawing/2014/main" id="{70AB2293-FA34-4E11-AEC1-6C0BF7E47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241973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17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372620" y="53378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Full body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43078" y="2856911"/>
            <a:ext cx="60734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/>
              <a:t>Locker-room</a:t>
            </a:r>
          </a:p>
          <a:p>
            <a:pPr marL="228600" indent="-228600">
              <a:buAutoNum type="arabicPeriod"/>
            </a:pPr>
            <a:r>
              <a:rPr lang="en-US" sz="1400" dirty="0"/>
              <a:t>Coach will demonstrate exercises and inform students of the sets &amp; time/rep</a:t>
            </a:r>
          </a:p>
          <a:p>
            <a:r>
              <a:rPr lang="en-US" sz="1400" dirty="0"/>
              <a:t>Upper &amp; Lower Body (split males &amp; females)</a:t>
            </a:r>
          </a:p>
          <a:p>
            <a:r>
              <a:rPr lang="en-US" sz="1400" dirty="0"/>
              <a:t>Upper: bench, bicep curls, chest press, shoulder press, frontal lifts, bent over row</a:t>
            </a:r>
          </a:p>
          <a:p>
            <a:r>
              <a:rPr lang="en-US" sz="1400" dirty="0"/>
              <a:t>Lower: dead lifts, lunges, high knees, calf raises, leg </a:t>
            </a:r>
            <a:r>
              <a:rPr lang="en-US" sz="1400" dirty="0" err="1"/>
              <a:t>ext</a:t>
            </a:r>
            <a:r>
              <a:rPr lang="en-US" sz="1400" dirty="0"/>
              <a:t> (kettle bell),  tuck jumps (stage</a:t>
            </a:r>
          </a:p>
          <a:p>
            <a:r>
              <a:rPr lang="en-US" sz="1400" b="1" dirty="0"/>
              <a:t>3. Complete Training Journal after lunch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 for lower body &amp; core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down stretches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814501"/>
            <a:ext cx="49180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270040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18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726711" y="63912"/>
            <a:ext cx="4973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 minute Walk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251" y="1035949"/>
            <a:ext cx="5881424" cy="154834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C195EF-5F26-4D3D-9212-7DDE81C0C98D}"/>
              </a:ext>
            </a:extLst>
          </p:cNvPr>
          <p:cNvSpPr/>
          <p:nvPr/>
        </p:nvSpPr>
        <p:spPr>
          <a:xfrm>
            <a:off x="5587014" y="2365467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>
              <a:buAutoNum type="arabicPeriod"/>
            </a:pPr>
            <a:r>
              <a:rPr lang="en-US" dirty="0"/>
              <a:t>Locker-room</a:t>
            </a:r>
          </a:p>
          <a:p>
            <a:pPr marL="228600" indent="-228600">
              <a:buAutoNum type="arabicPeriod"/>
            </a:pPr>
            <a:r>
              <a:rPr lang="en-US" dirty="0"/>
              <a:t>Coach will demonstrate exercises and inform students of the sets &amp; time/rep</a:t>
            </a:r>
          </a:p>
          <a:p>
            <a:r>
              <a:rPr lang="en-US" dirty="0"/>
              <a:t>Upper &amp; Lower Body (split males &amp; females)</a:t>
            </a:r>
          </a:p>
          <a:p>
            <a:r>
              <a:rPr lang="en-US" dirty="0"/>
              <a:t>Upper: bench, bicep curls, chest press, shoulder press, frontal lifts, bent over row</a:t>
            </a:r>
          </a:p>
          <a:p>
            <a:r>
              <a:rPr lang="en-US" dirty="0"/>
              <a:t>Lower: dead lifts, lunges, high knees, calf raises, leg </a:t>
            </a:r>
            <a:r>
              <a:rPr lang="en-US" dirty="0" err="1"/>
              <a:t>ext</a:t>
            </a:r>
            <a:r>
              <a:rPr lang="en-US" dirty="0"/>
              <a:t> (kettle bell),  tuck jumps (stage</a:t>
            </a:r>
          </a:p>
          <a:p>
            <a:r>
              <a:rPr lang="en-US" dirty="0"/>
              <a:t>3. Complete training journal after lunch</a:t>
            </a:r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19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</a:t>
            </a:r>
            <a:r>
              <a:rPr lang="en-US"/>
              <a:t>as Tuesday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 minute cardio &amp; stretch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/>
              <a:t>Locker-room</a:t>
            </a:r>
          </a:p>
          <a:p>
            <a:pPr marL="228600" indent="-228600">
              <a:buAutoNum type="arabicPeriod"/>
            </a:pPr>
            <a:r>
              <a:rPr lang="en-US" sz="1400" dirty="0"/>
              <a:t>Coach will demonstrate exercises and inform students of the sets &amp; time/rep</a:t>
            </a:r>
          </a:p>
          <a:p>
            <a:r>
              <a:rPr lang="en-US" sz="1400" dirty="0"/>
              <a:t>Upper &amp; Lower Body (split males &amp; females)</a:t>
            </a:r>
          </a:p>
          <a:p>
            <a:r>
              <a:rPr lang="en-US" sz="1400" dirty="0"/>
              <a:t>Upper: bench, bicep curls, chest press, shoulder press, frontal lifts, bent over row</a:t>
            </a:r>
          </a:p>
          <a:p>
            <a:r>
              <a:rPr lang="en-US" sz="1400" dirty="0"/>
              <a:t>Lower: dead lifts, lunges, high knees, calf raises, leg </a:t>
            </a:r>
            <a:r>
              <a:rPr lang="en-US" sz="1400" dirty="0" err="1"/>
              <a:t>ext</a:t>
            </a:r>
            <a:r>
              <a:rPr lang="en-US" sz="1400" dirty="0"/>
              <a:t> (kettle bell),  tuck jumps (stage</a:t>
            </a:r>
          </a:p>
          <a:p>
            <a:r>
              <a:rPr lang="en-US" sz="1400" b="1" dirty="0"/>
              <a:t>3. Complete training journal after lunch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perform exercises using proper technique &amp; giving 100% effort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630829"/>
            <a:ext cx="5903103" cy="25545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20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Standard: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/>
              <a:t>Teacher will conference will students and possibly make parent phone calls/contact as needed</a:t>
            </a:r>
          </a:p>
          <a:p>
            <a:pPr marL="228600" indent="-228600">
              <a:buAutoNum type="arabicPeriod"/>
            </a:pPr>
            <a:r>
              <a:rPr lang="en-US" sz="1200" dirty="0" err="1"/>
              <a:t>MaKEUP</a:t>
            </a:r>
            <a:r>
              <a:rPr lang="en-US" sz="1200" dirty="0"/>
              <a:t> DAY IF NECCESSARY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pic>
        <p:nvPicPr>
          <p:cNvPr id="17" name="Picture 2" descr="Rest Days And The Benefits They Hold When You're Trying To Lose Weight. –  BEFit">
            <a:extLst>
              <a:ext uri="{FF2B5EF4-FFF2-40B4-BE49-F238E27FC236}">
                <a16:creationId xmlns:a16="http://schemas.microsoft.com/office/drawing/2014/main" id="{37F03F53-DD65-4EE2-81B1-F1CE3A020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76" y="3780477"/>
            <a:ext cx="2776075" cy="287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https://www.nike.com/nrc-app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9727" y="2711113"/>
            <a:ext cx="3267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https://www.rcboe.org/westside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27532</TotalTime>
  <Words>1009</Words>
  <Application>Microsoft Office PowerPoint</Application>
  <PresentationFormat>Widescreen</PresentationFormat>
  <Paragraphs>143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66</cp:revision>
  <dcterms:created xsi:type="dcterms:W3CDTF">2022-07-27T15:29:14Z</dcterms:created>
  <dcterms:modified xsi:type="dcterms:W3CDTF">2023-01-17T13:26:40Z</dcterms:modified>
</cp:coreProperties>
</file>