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1" r:id="rId3"/>
    <p:sldId id="264" r:id="rId4"/>
    <p:sldId id="271" r:id="rId5"/>
    <p:sldId id="273" r:id="rId6"/>
    <p:sldId id="270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7AA3CF-774C-422C-9AAF-E5DAFE462AFD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C3DD-EB61-49C8-94E2-1A63987855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38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733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40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95B543-0236-4AEE-9F15-C7CF1150485F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79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D5385-0A90-410C-822F-88E3CDB98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24C084-9124-4345-8046-75FB2385B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D3E93B-6B17-4C33-983F-F6B9D0643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F29CE-98BC-44DF-970F-6A49760CB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D8862-C8F9-439A-873C-CE6BD42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321F5-4A10-4DF9-ABEA-77B6F2B4E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1ABACC-9A17-4732-9222-20CEF178D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EFE4C-476B-4B39-AC45-319CA812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A7756F-1DC9-48C7-8005-9A5069DA8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C33CD-4C0E-44B9-A8B1-099C2DB3C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4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E0DB57-7E20-4312-98EE-A03844457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8BBE80-7685-4D03-843F-C0D129F5BE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E50F-AF98-4424-AEC4-5C13F877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20376-3A5D-4E7A-93D0-C5E37F259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C380E-B98B-4FB3-BAE3-F95BB059E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4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4B9D3-EC2C-42A9-A42E-0D8ED05E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29563-6A08-4435-8951-95DF3B74D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89095-25F4-41C9-B884-F7109D25D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7E69E-F911-433D-8E6A-3553F7145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E707A-160E-4FC2-8200-6BC427990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04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1296A-2179-4FA6-85A8-8A0B580E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0D2B5D-241F-4E5B-BAFA-17B3B08EE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EFAAB-B95E-42BD-9490-EF721670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E3410-6F3A-44CD-92DE-F1F3B3AF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87A09-2897-489A-9D6F-221D8AF3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34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4A89E-6223-4427-93F8-8F2C7E7E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312B3-B481-4505-92EA-BFF2C7094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BE3FD-1FF3-4C6A-803C-D00FB8A729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9FF932-11F2-48C0-AD45-5D563EA7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65590-AA4C-4685-BE54-FC652175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F03F0-0A9B-4635-8DF0-B0CCE74C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43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4BEE-6D74-4F2E-AB68-734DF38B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7FAA6F-2224-4A41-934B-FDA2F4ABA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D35553-744F-4C26-94B2-AA27DD92E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DC4358-5EC4-4AE5-98DB-F08ED4B35F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738DF9-2A4B-4DED-B8DA-07509E79C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FFB67E-1182-4168-894D-E85C5B6B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65A59-3C9E-4430-85C6-39574E2D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939DEB-D1ED-45FF-B41F-A94563EC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2C90-C664-4DBB-9C8F-0BD3867A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4E5027-E798-4D5E-8F7F-D80618629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CDA68-F1BC-40EA-A22D-34555554F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F7515-FFD7-4FAE-936A-5CB00FA2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3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E62FDE-E3A2-4324-B649-8684B889D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50377B-DDBD-410B-BE0C-CD64B68B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72ECE-3C35-4DE4-8C6C-A5DAD9C66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43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C8AFB-2A52-44F9-92B1-48748847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B4409-160F-456B-8622-4F484C4DD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541DB-25DC-49F2-95D9-BC413134A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32ED2-F3A0-4E6B-8BBA-268B7B380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9EE13D-8D1A-4CC7-AADF-AB7269747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741B43-A567-4A4B-ACBE-94189DC1A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1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3C677-F121-4039-B2C2-8E066D2CD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FFC22-26C9-42C3-910C-E312A232E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10FC86-32FF-4C68-8068-14A69B951F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20FD30-BAB3-464A-ABE3-96BE2C892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3E5E8-A572-4A49-9BEB-E24A684F23E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378C54-5FB0-497F-B8AC-FFF35D21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E8D0-B57E-4E04-A0A3-4027106B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77B872-CED0-4A9A-95A3-507FE5C44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B0F13-A29B-4B79-9E8A-885E1CE10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19C81-7472-4FDA-AD5E-ECB2FE2F2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E5E8-A572-4A49-9BEB-E24A684F23E5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0000-CBC3-400D-B080-384803DB48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15DAB-D02A-4C47-860A-A028EE72BB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8EBC3-1618-40B7-8D77-EC8E14364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74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ke.com/nrc-ap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rcboe.org/westsi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1701491"/>
            <a:ext cx="12082836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2952932" y="1675966"/>
            <a:ext cx="63350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rgbClr val="0070C0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Westside High School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325969" y="2967335"/>
            <a:ext cx="754007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Jan 16-20 </a:t>
            </a:r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Week At a Glance</a:t>
            </a:r>
          </a:p>
          <a:p>
            <a:pPr algn="ctr"/>
            <a:r>
              <a:rPr lang="en-US" sz="48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(WAG)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177" y="4377265"/>
            <a:ext cx="3289806" cy="160953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77001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8" name="object 8"/>
          <p:cNvSpPr/>
          <p:nvPr/>
        </p:nvSpPr>
        <p:spPr>
          <a:xfrm>
            <a:off x="-3034" y="1663484"/>
            <a:ext cx="12191887" cy="44543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 dirty="0"/>
          </a:p>
        </p:txBody>
      </p:sp>
      <p:sp>
        <p:nvSpPr>
          <p:cNvPr id="19" name="object 19"/>
          <p:cNvSpPr/>
          <p:nvPr/>
        </p:nvSpPr>
        <p:spPr>
          <a:xfrm flipV="1">
            <a:off x="3652532" y="2647091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3700F73-3A49-415E-B9B2-0E6746A2FCDB}"/>
              </a:ext>
            </a:extLst>
          </p:cNvPr>
          <p:cNvSpPr/>
          <p:nvPr/>
        </p:nvSpPr>
        <p:spPr>
          <a:xfrm>
            <a:off x="2132575" y="1945857"/>
            <a:ext cx="792069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0000FF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Coach Thomas</a:t>
            </a:r>
            <a:endParaRPr lang="en-US" sz="54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0000FF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en-US" sz="54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Weight Training: Jan 16-20</a:t>
            </a:r>
            <a:endParaRPr lang="en-US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532" y="3982556"/>
            <a:ext cx="3222656" cy="1768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1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16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5219632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I can identify the muscle group/area of focus for strength training exercises</a:t>
            </a:r>
          </a:p>
          <a:p>
            <a:endParaRPr lang="en-US" sz="1200" dirty="0"/>
          </a:p>
          <a:p>
            <a:r>
              <a:rPr lang="en-US" sz="1200" dirty="0"/>
              <a:t>I can use the proper technique and form to perform various strength training exercises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2-3 minute cardio: jump rope, jump &amp; </a:t>
            </a:r>
            <a:r>
              <a:rPr lang="en-US" dirty="0" err="1"/>
              <a:t>jax</a:t>
            </a:r>
            <a:r>
              <a:rPr lang="en-US" dirty="0"/>
              <a:t>, jog in place</a:t>
            </a:r>
          </a:p>
          <a:p>
            <a:r>
              <a:rPr lang="en-US" dirty="0"/>
              <a:t>2 minute stretches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1964373"/>
            <a:ext cx="6073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Locker-room</a:t>
            </a:r>
          </a:p>
          <a:p>
            <a:pPr marL="228600" indent="-228600">
              <a:buAutoNum type="arabicPeriod"/>
            </a:pPr>
            <a:r>
              <a:rPr lang="en-US" sz="1200" dirty="0"/>
              <a:t>Coach will demonstrate exercises and inform students of the sets &amp; time/rep</a:t>
            </a:r>
          </a:p>
          <a:p>
            <a:r>
              <a:rPr lang="en-US" sz="1200" dirty="0"/>
              <a:t>Upper &amp; Lower Body (split males &amp; females)</a:t>
            </a:r>
          </a:p>
          <a:p>
            <a:r>
              <a:rPr lang="en-US" sz="1200" dirty="0"/>
              <a:t>Upper: bench, bicep curls, chest press, shoulder press, frontal lifts, bent over row</a:t>
            </a:r>
          </a:p>
          <a:p>
            <a:r>
              <a:rPr lang="en-US" sz="1200" dirty="0"/>
              <a:t>Lower: dead lifts, lunges, high knees, calf raises, leg </a:t>
            </a:r>
            <a:r>
              <a:rPr lang="en-US" sz="1200" dirty="0" err="1"/>
              <a:t>ext</a:t>
            </a:r>
            <a:r>
              <a:rPr lang="en-US" sz="1200" dirty="0"/>
              <a:t> (kettle bell),  tuck jumps (stage)</a:t>
            </a:r>
          </a:p>
          <a:p>
            <a:endParaRPr lang="en-US" sz="1200" b="1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624404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Locker Room &amp; cool down stretches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4016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 can use the proper form and technique to perform resistance training exercises</a:t>
            </a:r>
          </a:p>
        </p:txBody>
      </p:sp>
      <p:pic>
        <p:nvPicPr>
          <p:cNvPr id="1026" name="Picture 2" descr="MLK Day of Service | Community Outreach">
            <a:extLst>
              <a:ext uri="{FF2B5EF4-FFF2-40B4-BE49-F238E27FC236}">
                <a16:creationId xmlns:a16="http://schemas.microsoft.com/office/drawing/2014/main" id="{70AB2293-FA34-4E11-AEC1-6C0BF7E47D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1034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241973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17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783552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250296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7416103" y="5687868"/>
            <a:ext cx="3050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372620" y="53378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Full body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77744" y="2200084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Same as previous day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43078" y="2856911"/>
            <a:ext cx="60734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400" dirty="0"/>
              <a:t>Locker-room</a:t>
            </a:r>
          </a:p>
          <a:p>
            <a:pPr marL="228600" indent="-228600">
              <a:buAutoNum type="arabicPeriod"/>
            </a:pPr>
            <a:r>
              <a:rPr lang="en-US" sz="1400" dirty="0"/>
              <a:t>Coach will demonstrate exercises and inform students of the sets &amp; time/rep</a:t>
            </a:r>
          </a:p>
          <a:p>
            <a:r>
              <a:rPr lang="en-US" sz="1400" dirty="0"/>
              <a:t>Upper &amp; Lower Body (split males &amp; females)</a:t>
            </a:r>
          </a:p>
          <a:p>
            <a:r>
              <a:rPr lang="en-US" sz="1400" dirty="0"/>
              <a:t>Upper: bench, bicep curls, chest press, shoulder press, frontal lifts, bent over row</a:t>
            </a:r>
          </a:p>
          <a:p>
            <a:r>
              <a:rPr lang="en-US" sz="1400" dirty="0"/>
              <a:t>Lower: dead lifts, lunges, high knees, calf raises, leg </a:t>
            </a:r>
            <a:r>
              <a:rPr lang="en-US" sz="1400" dirty="0" err="1"/>
              <a:t>ext</a:t>
            </a:r>
            <a:r>
              <a:rPr lang="en-US" sz="1400" dirty="0"/>
              <a:t> (kettle bell),  tuck jumps (stage</a:t>
            </a:r>
          </a:p>
          <a:p>
            <a:r>
              <a:rPr lang="en-US" sz="1400" b="1" dirty="0"/>
              <a:t>3. Complete Training Journal after lunch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Same as previous day for lower body &amp; core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39543" y="6026422"/>
            <a:ext cx="46805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Cool down stretches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0" y="814501"/>
            <a:ext cx="491804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246770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70" y="270040"/>
            <a:ext cx="5253351" cy="7078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18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726711" y="63912"/>
            <a:ext cx="49735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Wednesday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 minute Walk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23765" y="529800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251" y="1035949"/>
            <a:ext cx="5881424" cy="154834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0C195EF-5F26-4D3D-9212-7DDE81C0C98D}"/>
              </a:ext>
            </a:extLst>
          </p:cNvPr>
          <p:cNvSpPr/>
          <p:nvPr/>
        </p:nvSpPr>
        <p:spPr>
          <a:xfrm>
            <a:off x="5587014" y="2365467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>
              <a:buAutoNum type="arabicPeriod"/>
            </a:pPr>
            <a:r>
              <a:rPr lang="en-US" dirty="0"/>
              <a:t>Locker-room</a:t>
            </a:r>
          </a:p>
          <a:p>
            <a:pPr marL="228600" indent="-228600">
              <a:buAutoNum type="arabicPeriod"/>
            </a:pPr>
            <a:r>
              <a:rPr lang="en-US" dirty="0"/>
              <a:t>Coach will demonstrate exercises and inform students of the sets &amp; time/rep</a:t>
            </a:r>
          </a:p>
          <a:p>
            <a:r>
              <a:rPr lang="en-US" dirty="0"/>
              <a:t>Upper &amp; Lower Body (split males &amp; females)</a:t>
            </a:r>
          </a:p>
          <a:p>
            <a:r>
              <a:rPr lang="en-US" dirty="0"/>
              <a:t>Upper: bench, bicep curls, chest press, shoulder press, frontal lifts, bent over row</a:t>
            </a:r>
          </a:p>
          <a:p>
            <a:r>
              <a:rPr lang="en-US" dirty="0"/>
              <a:t>Lower: dead lifts, lunges, high knees, calf raises, leg </a:t>
            </a:r>
            <a:r>
              <a:rPr lang="en-US" dirty="0" err="1"/>
              <a:t>ext</a:t>
            </a:r>
            <a:r>
              <a:rPr lang="en-US" dirty="0"/>
              <a:t> (kettle bell),  tuck jumps (stage</a:t>
            </a:r>
          </a:p>
          <a:p>
            <a:r>
              <a:rPr lang="en-US" dirty="0"/>
              <a:t>3. Complete training journal after lunch</a:t>
            </a:r>
          </a:p>
        </p:txBody>
      </p:sp>
    </p:spTree>
    <p:extLst>
      <p:ext uri="{BB962C8B-B14F-4D97-AF65-F5344CB8AC3E}">
        <p14:creationId xmlns:p14="http://schemas.microsoft.com/office/powerpoint/2010/main" val="2043320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-58094"/>
            <a:ext cx="5253351" cy="32162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19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Standard: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Thursday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Same </a:t>
            </a:r>
            <a:r>
              <a:rPr lang="en-US"/>
              <a:t>as Tuesday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2 minute cardio &amp; stretch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400" dirty="0"/>
              <a:t>Locker-room</a:t>
            </a:r>
          </a:p>
          <a:p>
            <a:pPr marL="228600" indent="-228600">
              <a:buAutoNum type="arabicPeriod"/>
            </a:pPr>
            <a:r>
              <a:rPr lang="en-US" sz="1400" dirty="0"/>
              <a:t>Coach will demonstrate exercises and inform students of the sets &amp; time/rep</a:t>
            </a:r>
          </a:p>
          <a:p>
            <a:r>
              <a:rPr lang="en-US" sz="1400" dirty="0"/>
              <a:t>Upper &amp; Lower Body (split males &amp; females)</a:t>
            </a:r>
          </a:p>
          <a:p>
            <a:r>
              <a:rPr lang="en-US" sz="1400" dirty="0"/>
              <a:t>Upper: bench, bicep curls, chest press, shoulder press, frontal lifts, bent over row</a:t>
            </a:r>
          </a:p>
          <a:p>
            <a:r>
              <a:rPr lang="en-US" sz="1400" dirty="0"/>
              <a:t>Lower: dead lifts, lunges, high knees, calf raises, leg </a:t>
            </a:r>
            <a:r>
              <a:rPr lang="en-US" sz="1400" dirty="0" err="1"/>
              <a:t>ext</a:t>
            </a:r>
            <a:r>
              <a:rPr lang="en-US" sz="1400" dirty="0"/>
              <a:t> (kettle bell),  tuck jumps (stage</a:t>
            </a:r>
          </a:p>
          <a:p>
            <a:r>
              <a:rPr lang="en-US" sz="1400" b="1" dirty="0"/>
              <a:t>3. Complete training journal after lunch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perform exercises using proper technique &amp; giving 100% effort</a:t>
            </a:r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64263" y="5219632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-locker room unlocked for 5 minutes</a:t>
            </a:r>
          </a:p>
          <a:p>
            <a:r>
              <a:rPr lang="en-US" dirty="0"/>
              <a:t>                                 -students use remaining time to cool down &amp; rehydrate if necessary</a:t>
            </a:r>
          </a:p>
        </p:txBody>
      </p:sp>
    </p:spTree>
    <p:extLst>
      <p:ext uri="{BB962C8B-B14F-4D97-AF65-F5344CB8AC3E}">
        <p14:creationId xmlns:p14="http://schemas.microsoft.com/office/powerpoint/2010/main" val="1852475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D5202AA-C441-4D39-88DA-989BA25C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9" y="630829"/>
            <a:ext cx="5903103" cy="255454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Jan 20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Standard: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PEWT.4 The physically educated student exhibits responsible personal and social behavior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that respects self and others in physical activity settings.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a. Displays the ability to follow rules, procedures, and routines appropriate in the weight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 setting.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b. Exhibits the ability to demonstrate safe and responsible behavior.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c. Identifies the difference between encouraging and discouraging progression while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training.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d. Demonstrates the ability to apply the rules and etiquette of various weight training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Arial" panose="020B0604020202020204" pitchFamily="34" charset="0"/>
                <a:ea typeface="Times New Roman" panose="02020603050405020304" pitchFamily="18" charset="0"/>
              </a:rPr>
              <a:t>activities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US" sz="1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3AC3AF-B088-4CD5-9439-3B1D38BA33DE}"/>
              </a:ext>
            </a:extLst>
          </p:cNvPr>
          <p:cNvSpPr/>
          <p:nvPr/>
        </p:nvSpPr>
        <p:spPr>
          <a:xfrm>
            <a:off x="1535056" y="-65789"/>
            <a:ext cx="33635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Friday - Agenda</a:t>
            </a:r>
            <a:endParaRPr lang="en-US" sz="2800" u="sng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1888BD9-B185-4B88-A0D8-8EEB4F405AC1}"/>
              </a:ext>
            </a:extLst>
          </p:cNvPr>
          <p:cNvSpPr/>
          <p:nvPr/>
        </p:nvSpPr>
        <p:spPr>
          <a:xfrm>
            <a:off x="7889491" y="84241"/>
            <a:ext cx="21036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Learning Target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F7BB7-6103-4D0C-A35E-B923B4953942}"/>
              </a:ext>
            </a:extLst>
          </p:cNvPr>
          <p:cNvSpPr/>
          <p:nvPr/>
        </p:nvSpPr>
        <p:spPr>
          <a:xfrm>
            <a:off x="275173" y="3234473"/>
            <a:ext cx="27823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Criteria for Success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C248B4-6833-4180-9A8B-5296FE9B99CB}"/>
              </a:ext>
            </a:extLst>
          </p:cNvPr>
          <p:cNvSpPr/>
          <p:nvPr/>
        </p:nvSpPr>
        <p:spPr>
          <a:xfrm>
            <a:off x="7889491" y="1005058"/>
            <a:ext cx="29306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Opening  ( 10-15 mins)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EB6FBD-DDB1-42AE-9848-F18D2D926FB3}"/>
              </a:ext>
            </a:extLst>
          </p:cNvPr>
          <p:cNvSpPr/>
          <p:nvPr/>
        </p:nvSpPr>
        <p:spPr>
          <a:xfrm>
            <a:off x="7889491" y="1635149"/>
            <a:ext cx="37082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Work-session  ( 20 - 25 mins)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1349C9-89CB-43A5-B69F-A1C87D4684FF}"/>
              </a:ext>
            </a:extLst>
          </p:cNvPr>
          <p:cNvSpPr/>
          <p:nvPr/>
        </p:nvSpPr>
        <p:spPr>
          <a:xfrm>
            <a:off x="8007531" y="4865689"/>
            <a:ext cx="3050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Closing  ( 05 – 10 mins)</a:t>
            </a:r>
          </a:p>
          <a:p>
            <a:endParaRPr 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395489-B369-4270-BAEF-632D8344F606}"/>
              </a:ext>
            </a:extLst>
          </p:cNvPr>
          <p:cNvSpPr/>
          <p:nvPr/>
        </p:nvSpPr>
        <p:spPr>
          <a:xfrm>
            <a:off x="5764263" y="41656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Freestyle Friday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50BB21-5FC7-416E-8168-242CC5DBF6FF}"/>
              </a:ext>
            </a:extLst>
          </p:cNvPr>
          <p:cNvSpPr/>
          <p:nvPr/>
        </p:nvSpPr>
        <p:spPr>
          <a:xfrm>
            <a:off x="5786775" y="1350656"/>
            <a:ext cx="641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Attendance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69CFF-2543-486A-AC66-54E22BBF72C1}"/>
              </a:ext>
            </a:extLst>
          </p:cNvPr>
          <p:cNvSpPr/>
          <p:nvPr/>
        </p:nvSpPr>
        <p:spPr>
          <a:xfrm>
            <a:off x="119270" y="2893739"/>
            <a:ext cx="3094194" cy="1186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775" y="2003367"/>
            <a:ext cx="60734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/>
              <a:t>Students are able to engage in various activities/sports typically those that they are most interested </a:t>
            </a:r>
          </a:p>
          <a:p>
            <a:pPr marL="228600" indent="-228600">
              <a:buAutoNum type="arabicPeriod"/>
            </a:pPr>
            <a:r>
              <a:rPr lang="en-US" sz="1200" dirty="0"/>
              <a:t>Teacher will conference will students and possibly make parent phone calls/contact as needed</a:t>
            </a:r>
          </a:p>
          <a:p>
            <a:pPr marL="228600" indent="-228600">
              <a:buAutoNum type="arabicPeriod"/>
            </a:pPr>
            <a:r>
              <a:rPr lang="en-US" sz="1200" dirty="0" err="1"/>
              <a:t>MaKEUP</a:t>
            </a:r>
            <a:r>
              <a:rPr lang="en-US" sz="1200" dirty="0"/>
              <a:t> DAY IF NECCESSARY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37476" y="5573575"/>
            <a:ext cx="546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3326" y="3866606"/>
            <a:ext cx="340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n/a</a:t>
            </a:r>
          </a:p>
        </p:txBody>
      </p:sp>
      <p:pic>
        <p:nvPicPr>
          <p:cNvPr id="17" name="Picture 2" descr="Rest Days And The Benefits They Hold When You're Trying To Lose Weight. –  BEFit">
            <a:extLst>
              <a:ext uri="{FF2B5EF4-FFF2-40B4-BE49-F238E27FC236}">
                <a16:creationId xmlns:a16="http://schemas.microsoft.com/office/drawing/2014/main" id="{37F03F53-DD65-4EE2-81B1-F1CE3A020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76" y="3780477"/>
            <a:ext cx="2776075" cy="2878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280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F95502-65C6-482A-9B40-DDCB8DAA9D75}"/>
              </a:ext>
            </a:extLst>
          </p:cNvPr>
          <p:cNvGrpSpPr/>
          <p:nvPr/>
        </p:nvGrpSpPr>
        <p:grpSpPr>
          <a:xfrm>
            <a:off x="57" y="1"/>
            <a:ext cx="12191887" cy="514567"/>
            <a:chOff x="-324644" y="2222500"/>
            <a:chExt cx="22261685" cy="1302327"/>
          </a:xfrm>
        </p:grpSpPr>
        <p:sp>
          <p:nvSpPr>
            <p:cNvPr id="2" name="object 2"/>
            <p:cNvSpPr/>
            <p:nvPr/>
          </p:nvSpPr>
          <p:spPr>
            <a:xfrm>
              <a:off x="-324644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009EF3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3" name="object 3"/>
            <p:cNvSpPr/>
            <p:nvPr/>
          </p:nvSpPr>
          <p:spPr>
            <a:xfrm>
              <a:off x="16363156" y="2222500"/>
              <a:ext cx="5573885" cy="1302327"/>
            </a:xfrm>
            <a:custGeom>
              <a:avLst/>
              <a:gdLst/>
              <a:ahLst/>
              <a:cxnLst/>
              <a:rect l="l" t="t" r="r" b="b"/>
              <a:pathLst>
                <a:path w="1883409" h="440055">
                  <a:moveTo>
                    <a:pt x="0" y="0"/>
                  </a:moveTo>
                  <a:lnTo>
                    <a:pt x="0" y="439737"/>
                  </a:lnTo>
                  <a:lnTo>
                    <a:pt x="1883155" y="439737"/>
                  </a:lnTo>
                  <a:lnTo>
                    <a:pt x="188315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2" name="object 2">
              <a:extLst>
                <a:ext uri="{FF2B5EF4-FFF2-40B4-BE49-F238E27FC236}">
                  <a16:creationId xmlns:a16="http://schemas.microsoft.com/office/drawing/2014/main" id="{3708B453-DDCE-42C1-9AB9-A8D5DDCA46AD}"/>
                </a:ext>
              </a:extLst>
            </p:cNvPr>
            <p:cNvSpPr/>
            <p:nvPr/>
          </p:nvSpPr>
          <p:spPr>
            <a:xfrm>
              <a:off x="52379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BF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  <p:sp>
          <p:nvSpPr>
            <p:cNvPr id="23" name="object 2">
              <a:extLst>
                <a:ext uri="{FF2B5EF4-FFF2-40B4-BE49-F238E27FC236}">
                  <a16:creationId xmlns:a16="http://schemas.microsoft.com/office/drawing/2014/main" id="{7D360C87-DA57-4F00-96B5-35199AD11657}"/>
                </a:ext>
              </a:extLst>
            </p:cNvPr>
            <p:cNvSpPr/>
            <p:nvPr/>
          </p:nvSpPr>
          <p:spPr>
            <a:xfrm>
              <a:off x="10800556" y="2222500"/>
              <a:ext cx="5600193" cy="1302327"/>
            </a:xfrm>
            <a:custGeom>
              <a:avLst/>
              <a:gdLst/>
              <a:ahLst/>
              <a:cxnLst/>
              <a:rect l="l" t="t" r="r" b="b"/>
              <a:pathLst>
                <a:path w="1892300" h="440055">
                  <a:moveTo>
                    <a:pt x="0" y="439737"/>
                  </a:moveTo>
                  <a:lnTo>
                    <a:pt x="1892300" y="439737"/>
                  </a:lnTo>
                  <a:lnTo>
                    <a:pt x="1892300" y="0"/>
                  </a:lnTo>
                  <a:lnTo>
                    <a:pt x="0" y="0"/>
                  </a:lnTo>
                  <a:lnTo>
                    <a:pt x="0" y="439737"/>
                  </a:lnTo>
                  <a:close/>
                </a:path>
              </a:pathLst>
            </a:custGeom>
            <a:solidFill>
              <a:srgbClr val="FFA100"/>
            </a:solidFill>
          </p:spPr>
          <p:txBody>
            <a:bodyPr wrap="square" lIns="0" tIns="0" rIns="0" bIns="0" rtlCol="0"/>
            <a:lstStyle/>
            <a:p>
              <a:endParaRPr sz="1154" dirty="0"/>
            </a:p>
          </p:txBody>
        </p:sp>
      </p:grpSp>
      <p:sp>
        <p:nvSpPr>
          <p:cNvPr id="19" name="object 19"/>
          <p:cNvSpPr/>
          <p:nvPr/>
        </p:nvSpPr>
        <p:spPr>
          <a:xfrm flipV="1">
            <a:off x="1198632" y="1617209"/>
            <a:ext cx="4935805" cy="175929"/>
          </a:xfrm>
          <a:custGeom>
            <a:avLst/>
            <a:gdLst/>
            <a:ahLst/>
            <a:cxnLst/>
            <a:rect l="l" t="t" r="r" b="b"/>
            <a:pathLst>
              <a:path w="4686300">
                <a:moveTo>
                  <a:pt x="0" y="0"/>
                </a:moveTo>
                <a:lnTo>
                  <a:pt x="4686300" y="0"/>
                </a:lnTo>
              </a:path>
            </a:pathLst>
          </a:custGeom>
          <a:ln w="8466">
            <a:solidFill>
              <a:srgbClr val="002E8E"/>
            </a:solidFill>
          </a:ln>
        </p:spPr>
        <p:txBody>
          <a:bodyPr wrap="square" lIns="0" tIns="0" rIns="0" bIns="0" rtlCol="0"/>
          <a:lstStyle/>
          <a:p>
            <a:pPr algn="ctr"/>
            <a:endParaRPr sz="1154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66BFC9-0871-42F0-9EED-E2429E411E39}"/>
              </a:ext>
            </a:extLst>
          </p:cNvPr>
          <p:cNvSpPr/>
          <p:nvPr/>
        </p:nvSpPr>
        <p:spPr>
          <a:xfrm>
            <a:off x="1079743" y="869808"/>
            <a:ext cx="3082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3462">
                  <a:solidFill>
                    <a:srgbClr val="0070C0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Resources</a:t>
            </a:r>
            <a:endParaRPr lang="en-US" sz="5400" b="1" cap="none" spc="0" dirty="0">
              <a:ln w="13462">
                <a:solidFill>
                  <a:srgbClr val="0070C0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0776" y="2148378"/>
            <a:ext cx="31051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https://www.nike.com/nrc-app</a:t>
            </a:r>
            <a:endParaRPr lang="en-US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09727" y="2711113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https://www.rcboe.org/westside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15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27532</TotalTime>
  <Words>1009</Words>
  <Application>Microsoft Office PowerPoint</Application>
  <PresentationFormat>Widescreen</PresentationFormat>
  <Paragraphs>143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Thiyagarajan, Srinivasan</dc:creator>
  <cp:lastModifiedBy>Thomas, Dartayvia</cp:lastModifiedBy>
  <cp:revision>66</cp:revision>
  <dcterms:created xsi:type="dcterms:W3CDTF">2022-07-27T15:29:14Z</dcterms:created>
  <dcterms:modified xsi:type="dcterms:W3CDTF">2023-01-17T13:26:40Z</dcterms:modified>
</cp:coreProperties>
</file>